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497" r:id="rId2"/>
    <p:sldId id="472" r:id="rId3"/>
    <p:sldId id="1358" r:id="rId4"/>
    <p:sldId id="496" r:id="rId5"/>
    <p:sldId id="605" r:id="rId6"/>
    <p:sldId id="532" r:id="rId7"/>
    <p:sldId id="596" r:id="rId8"/>
    <p:sldId id="578" r:id="rId9"/>
    <p:sldId id="597" r:id="rId10"/>
    <p:sldId id="579" r:id="rId11"/>
    <p:sldId id="851" r:id="rId12"/>
    <p:sldId id="850" r:id="rId13"/>
    <p:sldId id="598" r:id="rId14"/>
    <p:sldId id="326" r:id="rId15"/>
    <p:sldId id="599" r:id="rId16"/>
    <p:sldId id="327" r:id="rId17"/>
    <p:sldId id="328" r:id="rId18"/>
    <p:sldId id="329" r:id="rId19"/>
    <p:sldId id="330" r:id="rId20"/>
    <p:sldId id="315" r:id="rId21"/>
    <p:sldId id="314" r:id="rId22"/>
    <p:sldId id="317" r:id="rId23"/>
    <p:sldId id="600" r:id="rId24"/>
    <p:sldId id="318" r:id="rId25"/>
    <p:sldId id="692" r:id="rId26"/>
    <p:sldId id="319" r:id="rId27"/>
    <p:sldId id="601" r:id="rId28"/>
    <p:sldId id="500" r:id="rId29"/>
    <p:sldId id="321" r:id="rId30"/>
    <p:sldId id="494" r:id="rId31"/>
    <p:sldId id="901" r:id="rId32"/>
    <p:sldId id="902" r:id="rId33"/>
    <p:sldId id="603" r:id="rId34"/>
    <p:sldId id="499" r:id="rId35"/>
    <p:sldId id="604" r:id="rId36"/>
    <p:sldId id="489" r:id="rId37"/>
    <p:sldId id="325" r:id="rId38"/>
    <p:sldId id="501" r:id="rId39"/>
    <p:sldId id="951" r:id="rId40"/>
    <p:sldId id="606" r:id="rId41"/>
    <p:sldId id="535" r:id="rId42"/>
    <p:sldId id="536" r:id="rId43"/>
    <p:sldId id="537" r:id="rId44"/>
    <p:sldId id="538" r:id="rId45"/>
    <p:sldId id="883" r:id="rId46"/>
    <p:sldId id="900" r:id="rId47"/>
    <p:sldId id="898" r:id="rId48"/>
    <p:sldId id="842" r:id="rId49"/>
    <p:sldId id="843" r:id="rId50"/>
    <p:sldId id="844" r:id="rId51"/>
    <p:sldId id="845" r:id="rId52"/>
    <p:sldId id="932" r:id="rId53"/>
    <p:sldId id="1133" r:id="rId54"/>
    <p:sldId id="1099" r:id="rId55"/>
    <p:sldId id="1100" r:id="rId56"/>
    <p:sldId id="1101" r:id="rId57"/>
    <p:sldId id="1102" r:id="rId58"/>
    <p:sldId id="1103" r:id="rId59"/>
    <p:sldId id="1104" r:id="rId60"/>
    <p:sldId id="1105" r:id="rId61"/>
    <p:sldId id="1106" r:id="rId62"/>
    <p:sldId id="1107" r:id="rId63"/>
    <p:sldId id="1108" r:id="rId64"/>
    <p:sldId id="1109" r:id="rId65"/>
    <p:sldId id="1110" r:id="rId66"/>
    <p:sldId id="1111" r:id="rId67"/>
    <p:sldId id="1112" r:id="rId68"/>
    <p:sldId id="1113" r:id="rId69"/>
    <p:sldId id="1114" r:id="rId70"/>
    <p:sldId id="1115" r:id="rId71"/>
    <p:sldId id="1116" r:id="rId72"/>
    <p:sldId id="1117" r:id="rId73"/>
    <p:sldId id="1118" r:id="rId74"/>
    <p:sldId id="1119" r:id="rId75"/>
    <p:sldId id="1120" r:id="rId76"/>
    <p:sldId id="1121" r:id="rId77"/>
    <p:sldId id="1122" r:id="rId78"/>
    <p:sldId id="1123" r:id="rId79"/>
    <p:sldId id="1124" r:id="rId80"/>
    <p:sldId id="1125" r:id="rId81"/>
    <p:sldId id="1126" r:id="rId82"/>
    <p:sldId id="1127" r:id="rId83"/>
    <p:sldId id="1128" r:id="rId84"/>
    <p:sldId id="1129" r:id="rId85"/>
    <p:sldId id="1131" r:id="rId86"/>
    <p:sldId id="1132" r:id="rId87"/>
    <p:sldId id="1068" r:id="rId88"/>
    <p:sldId id="1359" r:id="rId89"/>
    <p:sldId id="1007" r:id="rId90"/>
    <p:sldId id="1008" r:id="rId91"/>
    <p:sldId id="1009" r:id="rId92"/>
    <p:sldId id="1010" r:id="rId93"/>
    <p:sldId id="1011" r:id="rId94"/>
    <p:sldId id="1012" r:id="rId95"/>
    <p:sldId id="1013" r:id="rId96"/>
    <p:sldId id="1020" r:id="rId97"/>
    <p:sldId id="1021" r:id="rId98"/>
    <p:sldId id="1069" r:id="rId99"/>
    <p:sldId id="1070" r:id="rId100"/>
    <p:sldId id="1311" r:id="rId101"/>
    <p:sldId id="1312" r:id="rId102"/>
    <p:sldId id="1072" r:id="rId103"/>
    <p:sldId id="1073" r:id="rId104"/>
    <p:sldId id="1074" r:id="rId105"/>
    <p:sldId id="1075" r:id="rId106"/>
    <p:sldId id="1076" r:id="rId107"/>
    <p:sldId id="1077" r:id="rId108"/>
    <p:sldId id="1078" r:id="rId109"/>
    <p:sldId id="1079" r:id="rId110"/>
    <p:sldId id="1080" r:id="rId111"/>
    <p:sldId id="1081" r:id="rId112"/>
    <p:sldId id="1082" r:id="rId113"/>
    <p:sldId id="1083" r:id="rId114"/>
    <p:sldId id="1084" r:id="rId115"/>
    <p:sldId id="1085" r:id="rId116"/>
    <p:sldId id="1086" r:id="rId117"/>
    <p:sldId id="1087" r:id="rId118"/>
    <p:sldId id="1088" r:id="rId119"/>
    <p:sldId id="1089" r:id="rId120"/>
    <p:sldId id="1090" r:id="rId121"/>
    <p:sldId id="1031" r:id="rId122"/>
    <p:sldId id="1032" r:id="rId123"/>
    <p:sldId id="1033" r:id="rId124"/>
    <p:sldId id="1034" r:id="rId125"/>
    <p:sldId id="1035" r:id="rId126"/>
    <p:sldId id="1036" r:id="rId127"/>
    <p:sldId id="1037" r:id="rId128"/>
    <p:sldId id="1038" r:id="rId129"/>
    <p:sldId id="1039" r:id="rId130"/>
    <p:sldId id="1040" r:id="rId131"/>
    <p:sldId id="1041" r:id="rId132"/>
    <p:sldId id="1042" r:id="rId133"/>
    <p:sldId id="1043" r:id="rId134"/>
    <p:sldId id="1044" r:id="rId135"/>
    <p:sldId id="1351" r:id="rId136"/>
    <p:sldId id="1352" r:id="rId137"/>
    <p:sldId id="1067" r:id="rId138"/>
    <p:sldId id="1360" r:id="rId139"/>
    <p:sldId id="1045" r:id="rId140"/>
    <p:sldId id="1046" r:id="rId141"/>
    <p:sldId id="1047" r:id="rId142"/>
    <p:sldId id="1048" r:id="rId143"/>
    <p:sldId id="1051" r:id="rId144"/>
    <p:sldId id="1052" r:id="rId145"/>
    <p:sldId id="1053" r:id="rId146"/>
    <p:sldId id="1054" r:id="rId147"/>
    <p:sldId id="1055" r:id="rId148"/>
    <p:sldId id="1056" r:id="rId149"/>
    <p:sldId id="1057" r:id="rId150"/>
    <p:sldId id="1058" r:id="rId151"/>
    <p:sldId id="1059" r:id="rId152"/>
    <p:sldId id="1060" r:id="rId153"/>
    <p:sldId id="1063" r:id="rId154"/>
    <p:sldId id="1064" r:id="rId155"/>
    <p:sldId id="1025" r:id="rId156"/>
    <p:sldId id="1361" r:id="rId157"/>
    <p:sldId id="1307" r:id="rId158"/>
    <p:sldId id="1308" r:id="rId159"/>
    <p:sldId id="1310" r:id="rId160"/>
    <p:sldId id="1309" r:id="rId161"/>
    <p:sldId id="1134" r:id="rId162"/>
    <p:sldId id="1135" r:id="rId163"/>
    <p:sldId id="1138" r:id="rId164"/>
    <p:sldId id="1139" r:id="rId165"/>
    <p:sldId id="1140" r:id="rId166"/>
    <p:sldId id="1141" r:id="rId167"/>
    <p:sldId id="999" r:id="rId168"/>
    <p:sldId id="1000" r:id="rId169"/>
    <p:sldId id="1001" r:id="rId170"/>
    <p:sldId id="1002" r:id="rId171"/>
    <p:sldId id="1004" r:id="rId172"/>
    <p:sldId id="1005" r:id="rId173"/>
    <p:sldId id="1006" r:id="rId174"/>
    <p:sldId id="1315" r:id="rId175"/>
    <p:sldId id="1313" r:id="rId176"/>
    <p:sldId id="947" r:id="rId177"/>
    <p:sldId id="948" r:id="rId178"/>
    <p:sldId id="949" r:id="rId179"/>
    <p:sldId id="950" r:id="rId180"/>
    <p:sldId id="644" r:id="rId181"/>
    <p:sldId id="854" r:id="rId182"/>
    <p:sldId id="645" r:id="rId183"/>
    <p:sldId id="855" r:id="rId184"/>
    <p:sldId id="816" r:id="rId185"/>
    <p:sldId id="817" r:id="rId186"/>
    <p:sldId id="545" r:id="rId187"/>
    <p:sldId id="533" r:id="rId188"/>
    <p:sldId id="534" r:id="rId189"/>
    <p:sldId id="542" r:id="rId190"/>
    <p:sldId id="543" r:id="rId191"/>
    <p:sldId id="544" r:id="rId192"/>
    <p:sldId id="1026" r:id="rId193"/>
    <p:sldId id="1362" r:id="rId194"/>
    <p:sldId id="507" r:id="rId195"/>
    <p:sldId id="591" r:id="rId196"/>
    <p:sldId id="509" r:id="rId197"/>
    <p:sldId id="510" r:id="rId198"/>
    <p:sldId id="511" r:id="rId199"/>
    <p:sldId id="512" r:id="rId200"/>
    <p:sldId id="527" r:id="rId201"/>
    <p:sldId id="529" r:id="rId202"/>
    <p:sldId id="701" r:id="rId203"/>
    <p:sldId id="853" r:id="rId204"/>
    <p:sldId id="530" r:id="rId205"/>
    <p:sldId id="899" r:id="rId206"/>
    <p:sldId id="702" r:id="rId207"/>
    <p:sldId id="531" r:id="rId208"/>
    <p:sldId id="625" r:id="rId209"/>
    <p:sldId id="559" r:id="rId210"/>
    <p:sldId id="936" r:id="rId211"/>
    <p:sldId id="304" r:id="rId212"/>
    <p:sldId id="560" r:id="rId213"/>
    <p:sldId id="903" r:id="rId214"/>
    <p:sldId id="561" r:id="rId215"/>
    <p:sldId id="564" r:id="rId216"/>
    <p:sldId id="826" r:id="rId217"/>
    <p:sldId id="566" r:id="rId218"/>
    <p:sldId id="567" r:id="rId219"/>
    <p:sldId id="832" r:id="rId220"/>
    <p:sldId id="568" r:id="rId221"/>
    <p:sldId id="820" r:id="rId222"/>
    <p:sldId id="821" r:id="rId223"/>
    <p:sldId id="798" r:id="rId224"/>
    <p:sldId id="799" r:id="rId225"/>
    <p:sldId id="666" r:id="rId226"/>
    <p:sldId id="665" r:id="rId227"/>
    <p:sldId id="1355" r:id="rId228"/>
    <p:sldId id="1356" r:id="rId229"/>
    <p:sldId id="1357" r:id="rId230"/>
    <p:sldId id="1027" r:id="rId231"/>
    <p:sldId id="1363" r:id="rId232"/>
    <p:sldId id="569" r:id="rId233"/>
    <p:sldId id="944" r:id="rId234"/>
    <p:sldId id="823" r:id="rId235"/>
    <p:sldId id="570" r:id="rId236"/>
    <p:sldId id="864" r:id="rId237"/>
    <p:sldId id="945" r:id="rId238"/>
    <p:sldId id="863" r:id="rId239"/>
    <p:sldId id="806" r:id="rId240"/>
    <p:sldId id="828" r:id="rId241"/>
    <p:sldId id="808" r:id="rId242"/>
    <p:sldId id="807" r:id="rId243"/>
    <p:sldId id="572" r:id="rId244"/>
    <p:sldId id="586" r:id="rId245"/>
    <p:sldId id="827" r:id="rId246"/>
    <p:sldId id="573" r:id="rId247"/>
    <p:sldId id="574" r:id="rId248"/>
    <p:sldId id="838" r:id="rId249"/>
    <p:sldId id="839" r:id="rId250"/>
    <p:sldId id="576" r:id="rId251"/>
    <p:sldId id="824" r:id="rId252"/>
    <p:sldId id="577" r:id="rId253"/>
    <p:sldId id="935" r:id="rId254"/>
    <p:sldId id="371" r:id="rId255"/>
    <p:sldId id="575" r:id="rId256"/>
    <p:sldId id="1316" r:id="rId257"/>
    <p:sldId id="1317" r:id="rId258"/>
    <p:sldId id="1318" r:id="rId259"/>
    <p:sldId id="1319" r:id="rId260"/>
    <p:sldId id="1320" r:id="rId261"/>
    <p:sldId id="1321" r:id="rId262"/>
    <p:sldId id="1322" r:id="rId263"/>
    <p:sldId id="1323" r:id="rId264"/>
    <p:sldId id="1324" r:id="rId265"/>
    <p:sldId id="1325" r:id="rId266"/>
    <p:sldId id="1326" r:id="rId267"/>
    <p:sldId id="1327" r:id="rId268"/>
    <p:sldId id="1328" r:id="rId269"/>
    <p:sldId id="1329" r:id="rId270"/>
    <p:sldId id="1330" r:id="rId271"/>
    <p:sldId id="1331" r:id="rId272"/>
    <p:sldId id="1332" r:id="rId273"/>
    <p:sldId id="1333" r:id="rId274"/>
    <p:sldId id="1334" r:id="rId275"/>
    <p:sldId id="1335" r:id="rId276"/>
    <p:sldId id="1336" r:id="rId277"/>
    <p:sldId id="1337" r:id="rId278"/>
    <p:sldId id="1338" r:id="rId279"/>
    <p:sldId id="1339" r:id="rId280"/>
    <p:sldId id="1340" r:id="rId281"/>
    <p:sldId id="1341" r:id="rId282"/>
    <p:sldId id="1342" r:id="rId283"/>
    <p:sldId id="1343" r:id="rId284"/>
    <p:sldId id="1344" r:id="rId285"/>
    <p:sldId id="1029" r:id="rId286"/>
    <p:sldId id="1364" r:id="rId287"/>
    <p:sldId id="336" r:id="rId288"/>
    <p:sldId id="337" r:id="rId289"/>
    <p:sldId id="748" r:id="rId290"/>
    <p:sldId id="622" r:id="rId291"/>
    <p:sldId id="989" r:id="rId292"/>
    <p:sldId id="987" r:id="rId293"/>
    <p:sldId id="623" r:id="rId294"/>
    <p:sldId id="990" r:id="rId295"/>
    <p:sldId id="991" r:id="rId296"/>
    <p:sldId id="858" r:id="rId297"/>
    <p:sldId id="627" r:id="rId298"/>
    <p:sldId id="628" r:id="rId299"/>
    <p:sldId id="626" r:id="rId300"/>
    <p:sldId id="992" r:id="rId301"/>
    <p:sldId id="629" r:id="rId302"/>
    <p:sldId id="630" r:id="rId303"/>
    <p:sldId id="818" r:id="rId304"/>
    <p:sldId id="631" r:id="rId305"/>
    <p:sldId id="993" r:id="rId306"/>
    <p:sldId id="913" r:id="rId307"/>
    <p:sldId id="632" r:id="rId308"/>
    <p:sldId id="994" r:id="rId309"/>
    <p:sldId id="751" r:id="rId310"/>
    <p:sldId id="1030" r:id="rId311"/>
    <p:sldId id="1365" r:id="rId312"/>
    <p:sldId id="352" r:id="rId313"/>
    <p:sldId id="633" r:id="rId314"/>
    <p:sldId id="995" r:id="rId315"/>
    <p:sldId id="996" r:id="rId316"/>
    <p:sldId id="634" r:id="rId317"/>
    <p:sldId id="635" r:id="rId318"/>
    <p:sldId id="1143" r:id="rId319"/>
    <p:sldId id="1366" r:id="rId320"/>
    <p:sldId id="1144" r:id="rId321"/>
    <p:sldId id="1145" r:id="rId322"/>
    <p:sldId id="1146" r:id="rId323"/>
    <p:sldId id="1147" r:id="rId324"/>
    <p:sldId id="1148" r:id="rId325"/>
    <p:sldId id="1149" r:id="rId326"/>
    <p:sldId id="1150" r:id="rId327"/>
    <p:sldId id="1151" r:id="rId328"/>
    <p:sldId id="1152" r:id="rId329"/>
    <p:sldId id="1153" r:id="rId330"/>
    <p:sldId id="1154" r:id="rId331"/>
    <p:sldId id="1155" r:id="rId332"/>
    <p:sldId id="1156" r:id="rId333"/>
    <p:sldId id="1157" r:id="rId334"/>
    <p:sldId id="1158" r:id="rId335"/>
    <p:sldId id="1159" r:id="rId336"/>
    <p:sldId id="1160" r:id="rId337"/>
    <p:sldId id="1161" r:id="rId338"/>
    <p:sldId id="1162" r:id="rId339"/>
    <p:sldId id="1163" r:id="rId340"/>
    <p:sldId id="1164" r:id="rId341"/>
    <p:sldId id="1165" r:id="rId342"/>
    <p:sldId id="1166" r:id="rId343"/>
    <p:sldId id="1167" r:id="rId344"/>
    <p:sldId id="1168" r:id="rId345"/>
    <p:sldId id="1169" r:id="rId346"/>
    <p:sldId id="1170" r:id="rId347"/>
    <p:sldId id="1171" r:id="rId348"/>
    <p:sldId id="1172" r:id="rId349"/>
    <p:sldId id="1142" r:id="rId350"/>
    <p:sldId id="1367" r:id="rId351"/>
    <p:sldId id="727" r:id="rId352"/>
    <p:sldId id="728" r:id="rId353"/>
    <p:sldId id="781" r:id="rId354"/>
    <p:sldId id="730" r:id="rId355"/>
    <p:sldId id="775" r:id="rId356"/>
    <p:sldId id="734" r:id="rId357"/>
    <p:sldId id="735" r:id="rId358"/>
    <p:sldId id="738" r:id="rId359"/>
    <p:sldId id="774" r:id="rId360"/>
    <p:sldId id="737" r:id="rId361"/>
    <p:sldId id="740" r:id="rId362"/>
    <p:sldId id="1353" r:id="rId363"/>
    <p:sldId id="1179" r:id="rId364"/>
    <p:sldId id="1173" r:id="rId365"/>
    <p:sldId id="1174" r:id="rId366"/>
    <p:sldId id="1175" r:id="rId367"/>
    <p:sldId id="1176" r:id="rId368"/>
    <p:sldId id="1177" r:id="rId369"/>
    <p:sldId id="1178" r:id="rId370"/>
    <p:sldId id="968" r:id="rId371"/>
    <p:sldId id="969" r:id="rId372"/>
    <p:sldId id="986" r:id="rId373"/>
    <p:sldId id="1354" r:id="rId374"/>
    <p:sldId id="427" r:id="rId375"/>
    <p:sldId id="688" r:id="rId376"/>
    <p:sldId id="689" r:id="rId377"/>
    <p:sldId id="731" r:id="rId378"/>
    <p:sldId id="1368" r:id="rId379"/>
    <p:sldId id="732" r:id="rId380"/>
    <p:sldId id="758" r:id="rId381"/>
    <p:sldId id="759" r:id="rId382"/>
    <p:sldId id="916" r:id="rId383"/>
    <p:sldId id="917" r:id="rId384"/>
    <p:sldId id="840" r:id="rId385"/>
    <p:sldId id="841" r:id="rId386"/>
    <p:sldId id="939" r:id="rId387"/>
    <p:sldId id="766" r:id="rId388"/>
    <p:sldId id="767" r:id="rId389"/>
    <p:sldId id="776" r:id="rId390"/>
    <p:sldId id="752" r:id="rId391"/>
    <p:sldId id="753" r:id="rId392"/>
    <p:sldId id="764" r:id="rId393"/>
    <p:sldId id="765" r:id="rId394"/>
    <p:sldId id="874" r:id="rId395"/>
    <p:sldId id="946" r:id="rId396"/>
    <p:sldId id="777" r:id="rId397"/>
    <p:sldId id="762" r:id="rId398"/>
    <p:sldId id="763" r:id="rId399"/>
    <p:sldId id="769" r:id="rId400"/>
    <p:sldId id="770" r:id="rId401"/>
    <p:sldId id="873" r:id="rId402"/>
    <p:sldId id="875" r:id="rId403"/>
    <p:sldId id="943" r:id="rId404"/>
    <p:sldId id="755" r:id="rId405"/>
    <p:sldId id="754" r:id="rId406"/>
    <p:sldId id="760" r:id="rId407"/>
    <p:sldId id="952" r:id="rId408"/>
    <p:sldId id="768" r:id="rId409"/>
    <p:sldId id="761" r:id="rId410"/>
    <p:sldId id="861" r:id="rId411"/>
    <p:sldId id="862" r:id="rId412"/>
    <p:sldId id="756" r:id="rId413"/>
    <p:sldId id="771" r:id="rId414"/>
    <p:sldId id="876" r:id="rId415"/>
    <p:sldId id="877" r:id="rId416"/>
    <p:sldId id="1180" r:id="rId417"/>
    <p:sldId id="1369" r:id="rId418"/>
    <p:sldId id="778" r:id="rId419"/>
    <p:sldId id="779" r:id="rId420"/>
    <p:sldId id="834" r:id="rId421"/>
    <p:sldId id="780" r:id="rId422"/>
    <p:sldId id="833" r:id="rId423"/>
    <p:sldId id="783" r:id="rId424"/>
    <p:sldId id="880" r:id="rId425"/>
    <p:sldId id="881" r:id="rId426"/>
    <p:sldId id="879" r:id="rId427"/>
    <p:sldId id="866" r:id="rId428"/>
    <p:sldId id="878" r:id="rId429"/>
    <p:sldId id="867" r:id="rId430"/>
    <p:sldId id="868" r:id="rId431"/>
    <p:sldId id="870" r:id="rId432"/>
    <p:sldId id="871" r:id="rId433"/>
    <p:sldId id="869" r:id="rId434"/>
    <p:sldId id="1182" r:id="rId435"/>
    <p:sldId id="1370" r:id="rId436"/>
    <p:sldId id="1183" r:id="rId437"/>
    <p:sldId id="1184" r:id="rId438"/>
    <p:sldId id="1185" r:id="rId439"/>
    <p:sldId id="1186" r:id="rId440"/>
    <p:sldId id="1187" r:id="rId441"/>
    <p:sldId id="1398" r:id="rId442"/>
    <p:sldId id="1188" r:id="rId443"/>
    <p:sldId id="1189" r:id="rId444"/>
    <p:sldId id="1190" r:id="rId445"/>
    <p:sldId id="1191" r:id="rId446"/>
    <p:sldId id="1192" r:id="rId447"/>
    <p:sldId id="1373" r:id="rId448"/>
    <p:sldId id="1374"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5" r:id="rId467"/>
    <p:sldId id="1216" r:id="rId468"/>
    <p:sldId id="1217" r:id="rId469"/>
    <p:sldId id="1218" r:id="rId470"/>
    <p:sldId id="1219" r:id="rId471"/>
    <p:sldId id="1220" r:id="rId472"/>
    <p:sldId id="1221" r:id="rId473"/>
    <p:sldId id="1222" r:id="rId474"/>
    <p:sldId id="1223" r:id="rId475"/>
    <p:sldId id="1224" r:id="rId476"/>
    <p:sldId id="1225" r:id="rId477"/>
    <p:sldId id="1226" r:id="rId478"/>
    <p:sldId id="1227" r:id="rId479"/>
    <p:sldId id="1228" r:id="rId480"/>
    <p:sldId id="1229" r:id="rId481"/>
    <p:sldId id="1230" r:id="rId482"/>
    <p:sldId id="1231" r:id="rId483"/>
    <p:sldId id="1232" r:id="rId484"/>
    <p:sldId id="1233" r:id="rId485"/>
    <p:sldId id="1234" r:id="rId486"/>
    <p:sldId id="1235" r:id="rId487"/>
    <p:sldId id="1236" r:id="rId488"/>
    <p:sldId id="1237" r:id="rId489"/>
    <p:sldId id="1238" r:id="rId490"/>
    <p:sldId id="1239" r:id="rId491"/>
    <p:sldId id="1240" r:id="rId492"/>
    <p:sldId id="1241" r:id="rId493"/>
    <p:sldId id="1242" r:id="rId494"/>
    <p:sldId id="1243" r:id="rId495"/>
    <p:sldId id="1244" r:id="rId496"/>
    <p:sldId id="1245" r:id="rId497"/>
    <p:sldId id="1246" r:id="rId498"/>
    <p:sldId id="1247" r:id="rId499"/>
    <p:sldId id="1248" r:id="rId500"/>
    <p:sldId id="1249" r:id="rId501"/>
    <p:sldId id="1250" r:id="rId502"/>
    <p:sldId id="1251" r:id="rId503"/>
    <p:sldId id="1252" r:id="rId504"/>
    <p:sldId id="1253" r:id="rId505"/>
    <p:sldId id="1254" r:id="rId506"/>
    <p:sldId id="1255" r:id="rId507"/>
    <p:sldId id="1256" r:id="rId508"/>
    <p:sldId id="1257" r:id="rId509"/>
    <p:sldId id="1258" r:id="rId510"/>
    <p:sldId id="1259" r:id="rId511"/>
    <p:sldId id="1260" r:id="rId512"/>
    <p:sldId id="1261" r:id="rId513"/>
    <p:sldId id="1262" r:id="rId514"/>
    <p:sldId id="1263" r:id="rId515"/>
    <p:sldId id="1264" r:id="rId516"/>
    <p:sldId id="1265" r:id="rId517"/>
    <p:sldId id="1266" r:id="rId518"/>
    <p:sldId id="1267" r:id="rId519"/>
    <p:sldId id="1268" r:id="rId520"/>
    <p:sldId id="1269" r:id="rId521"/>
    <p:sldId id="1270" r:id="rId522"/>
    <p:sldId id="1271" r:id="rId523"/>
    <p:sldId id="1272" r:id="rId524"/>
    <p:sldId id="1273" r:id="rId525"/>
    <p:sldId id="1274" r:id="rId526"/>
    <p:sldId id="1275" r:id="rId527"/>
    <p:sldId id="1276" r:id="rId528"/>
    <p:sldId id="1277" r:id="rId529"/>
    <p:sldId id="1278" r:id="rId530"/>
    <p:sldId id="1279" r:id="rId531"/>
    <p:sldId id="1280" r:id="rId532"/>
    <p:sldId id="1281" r:id="rId533"/>
    <p:sldId id="1282" r:id="rId534"/>
    <p:sldId id="1283" r:id="rId535"/>
    <p:sldId id="1284" r:id="rId536"/>
    <p:sldId id="1285" r:id="rId537"/>
    <p:sldId id="1286" r:id="rId538"/>
    <p:sldId id="1287" r:id="rId539"/>
    <p:sldId id="1288" r:id="rId540"/>
    <p:sldId id="1289" r:id="rId541"/>
    <p:sldId id="1290" r:id="rId542"/>
    <p:sldId id="1291" r:id="rId543"/>
    <p:sldId id="1292" r:id="rId544"/>
    <p:sldId id="1293" r:id="rId545"/>
    <p:sldId id="1294" r:id="rId546"/>
    <p:sldId id="1295" r:id="rId547"/>
    <p:sldId id="1296" r:id="rId548"/>
    <p:sldId id="1297" r:id="rId549"/>
    <p:sldId id="1298" r:id="rId550"/>
    <p:sldId id="1299" r:id="rId551"/>
    <p:sldId id="1300" r:id="rId552"/>
    <p:sldId id="1301" r:id="rId553"/>
    <p:sldId id="1302" r:id="rId554"/>
    <p:sldId id="1303" r:id="rId555"/>
    <p:sldId id="1304" r:id="rId556"/>
    <p:sldId id="1305" r:id="rId557"/>
    <p:sldId id="1306" r:id="rId558"/>
    <p:sldId id="1376" r:id="rId559"/>
    <p:sldId id="1377" r:id="rId560"/>
    <p:sldId id="1378" r:id="rId561"/>
    <p:sldId id="1379" r:id="rId562"/>
    <p:sldId id="1380" r:id="rId563"/>
    <p:sldId id="1381" r:id="rId564"/>
    <p:sldId id="1382" r:id="rId565"/>
    <p:sldId id="1383" r:id="rId566"/>
    <p:sldId id="1384" r:id="rId567"/>
    <p:sldId id="1385" r:id="rId568"/>
    <p:sldId id="1386" r:id="rId569"/>
    <p:sldId id="1387" r:id="rId570"/>
    <p:sldId id="1388" r:id="rId571"/>
    <p:sldId id="1389" r:id="rId572"/>
    <p:sldId id="1390" r:id="rId573"/>
    <p:sldId id="1391" r:id="rId574"/>
    <p:sldId id="1392" r:id="rId575"/>
    <p:sldId id="1393" r:id="rId576"/>
    <p:sldId id="1394" r:id="rId577"/>
    <p:sldId id="1395" r:id="rId578"/>
    <p:sldId id="1396" r:id="rId579"/>
    <p:sldId id="1397" r:id="rId580"/>
    <p:sldId id="788" r:id="rId5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7" d="100"/>
          <a:sy n="87" d="100"/>
        </p:scale>
        <p:origin x="1470" y="7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28-01-2019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179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298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299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348</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 xmlns:a16="http://schemas.microsoft.com/office/drawing/2014/main" val="20000"/>
                    </a:ext>
                  </a:extLst>
                </a:gridCol>
                <a:gridCol w="857250">
                  <a:extLst>
                    <a:ext uri="{9D8B030D-6E8A-4147-A177-3AD203B41FA5}">
                      <a16:colId xmlns="" xmlns:a16="http://schemas.microsoft.com/office/drawing/2014/main" val="20001"/>
                    </a:ext>
                  </a:extLst>
                </a:gridCol>
                <a:gridCol w="767012">
                  <a:extLst>
                    <a:ext uri="{9D8B030D-6E8A-4147-A177-3AD203B41FA5}">
                      <a16:colId xmlns="" xmlns:a16="http://schemas.microsoft.com/office/drawing/2014/main" val="20002"/>
                    </a:ext>
                  </a:extLst>
                </a:gridCol>
                <a:gridCol w="947488">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 xmlns:a16="http://schemas.microsoft.com/office/drawing/2014/main" val="20000"/>
                    </a:ext>
                  </a:extLst>
                </a:gridCol>
                <a:gridCol w="857250">
                  <a:extLst>
                    <a:ext uri="{9D8B030D-6E8A-4147-A177-3AD203B41FA5}">
                      <a16:colId xmlns="" xmlns:a16="http://schemas.microsoft.com/office/drawing/2014/main" val="20001"/>
                    </a:ext>
                  </a:extLst>
                </a:gridCol>
                <a:gridCol w="767012">
                  <a:extLst>
                    <a:ext uri="{9D8B030D-6E8A-4147-A177-3AD203B41FA5}">
                      <a16:colId xmlns="" xmlns:a16="http://schemas.microsoft.com/office/drawing/2014/main" val="20002"/>
                    </a:ext>
                  </a:extLst>
                </a:gridCol>
                <a:gridCol w="947488">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 xmlns:a16="http://schemas.microsoft.com/office/drawing/2014/main" val="20000"/>
                    </a:ext>
                  </a:extLst>
                </a:gridCol>
                <a:gridCol w="857250">
                  <a:extLst>
                    <a:ext uri="{9D8B030D-6E8A-4147-A177-3AD203B41FA5}">
                      <a16:colId xmlns="" xmlns:a16="http://schemas.microsoft.com/office/drawing/2014/main" val="20001"/>
                    </a:ext>
                  </a:extLst>
                </a:gridCol>
                <a:gridCol w="767012">
                  <a:extLst>
                    <a:ext uri="{9D8B030D-6E8A-4147-A177-3AD203B41FA5}">
                      <a16:colId xmlns="" xmlns:a16="http://schemas.microsoft.com/office/drawing/2014/main" val="20002"/>
                    </a:ext>
                  </a:extLst>
                </a:gridCol>
                <a:gridCol w="947488">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2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2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8305800" cy="1631216"/>
          </a:xfrm>
          <a:prstGeom prst="rect">
            <a:avLst/>
          </a:prstGeom>
        </p:spPr>
        <p:txBody>
          <a:bodyPr wrap="square">
            <a:spAutoFit/>
          </a:bodyPr>
          <a:lstStyle/>
          <a:p>
            <a:r>
              <a:rPr lang="en-IN" sz="2000" b="1" dirty="0"/>
              <a:t>DML </a:t>
            </a:r>
            <a:r>
              <a:rPr lang="en-IN" sz="2000" b="1" dirty="0" smtClean="0"/>
              <a:t>commands</a:t>
            </a:r>
          </a:p>
          <a:p>
            <a:pPr marL="342900" indent="-342900">
              <a:buFont typeface="Arial" panose="020B0604020202020204" pitchFamily="34" charset="0"/>
              <a:buChar char="•"/>
            </a:pPr>
            <a:r>
              <a:rPr lang="en-IN" sz="2000" dirty="0" smtClean="0"/>
              <a:t>Insert</a:t>
            </a:r>
            <a:endParaRPr lang="en-US" sz="2000" dirty="0"/>
          </a:p>
          <a:p>
            <a:pPr marL="342900" lvl="0" indent="-342900">
              <a:buFont typeface="Arial" panose="020B0604020202020204" pitchFamily="34" charset="0"/>
              <a:buChar char="•"/>
            </a:pPr>
            <a:r>
              <a:rPr lang="en-IN" sz="2000" dirty="0"/>
              <a:t>Update</a:t>
            </a:r>
            <a:endParaRPr lang="en-US" sz="2000" dirty="0"/>
          </a:p>
          <a:p>
            <a:pPr marL="342900" lvl="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226086"/>
            <a:ext cx="8458200" cy="2964914"/>
          </a:xfrm>
          <a:prstGeom prst="rect">
            <a:avLst/>
          </a:prstGeom>
        </p:spPr>
        <p:txBody>
          <a:bodyPr wrap="square">
            <a:spAutoFit/>
          </a:bodyPr>
          <a:lstStyle/>
          <a:p>
            <a:pPr marL="342900" lvl="0" indent="-342900">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Need </a:t>
            </a:r>
            <a:r>
              <a:rPr lang="en-IN" dirty="0">
                <a:latin typeface="Calibri" panose="020F0502020204030204" pitchFamily="34" charset="0"/>
                <a:ea typeface="Calibri" panose="020F0502020204030204" pitchFamily="34" charset="0"/>
                <a:cs typeface="Times New Roman" panose="02020603050405020304" pitchFamily="18" charset="0"/>
              </a:rPr>
              <a:t>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144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
            </a: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65314" y="873323"/>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41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52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41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r>
              <a:rPr lang="en-US" sz="2000" dirty="0" smtClean="0">
                <a:latin typeface="Helvetica" panose="020B0604020202020204" pitchFamily="34" charset="0"/>
              </a:rPr>
              <a:t>:</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endParaRPr lang="en-US" sz="2000" b="0" i="0" dirty="0">
              <a:effectLst/>
              <a:latin typeface="Helvetica" panose="020B0604020202020204" pitchFamily="34" charset="0"/>
            </a:endParaRP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371600"/>
            <a:ext cx="8458200" cy="369332"/>
          </a:xfrm>
          <a:prstGeom prst="rect">
            <a:avLst/>
          </a:prstGeom>
        </p:spPr>
        <p:txBody>
          <a:bodyPr wrap="square">
            <a:spAutoFit/>
          </a:bodyPr>
          <a:lstStyle/>
          <a:p>
            <a:pPr marL="342900" lvl="0" indent="-342900">
              <a:spcAft>
                <a:spcPts val="0"/>
              </a:spcAft>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315094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66447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28824055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7362380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0752332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0961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99754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127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24986011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230624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8676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5897839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197964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48200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219200"/>
            <a:ext cx="8458200" cy="2616101"/>
          </a:xfrm>
          <a:prstGeom prst="rect">
            <a:avLst/>
          </a:prstGeom>
        </p:spPr>
        <p:txBody>
          <a:bodyPr wrap="square">
            <a:spAutoFit/>
          </a:bodyPr>
          <a:lstStyle/>
          <a:p>
            <a:pPr lvl="0">
              <a:spcAft>
                <a:spcPts val="0"/>
              </a:spcAft>
            </a:pPr>
            <a:r>
              <a:rPr lang="en-IN" sz="2000" b="1" dirty="0" smtClean="0"/>
              <a:t>Session 6</a:t>
            </a:r>
          </a:p>
          <a:p>
            <a:pPr marL="342900" lvl="0" indent="-342900">
              <a:spcAft>
                <a:spcPts val="0"/>
              </a:spcAft>
              <a:buFont typeface="Symbol" panose="05050102010706020507" pitchFamily="18" charset="2"/>
              <a:buChar char=""/>
            </a:pPr>
            <a:r>
              <a:rPr lang="en-IN" dirty="0" smtClean="0"/>
              <a:t>Select </a:t>
            </a:r>
            <a:r>
              <a:rPr lang="en-IN" dirty="0"/>
              <a:t>with (GROUP BY, HAVING clause</a:t>
            </a:r>
            <a:r>
              <a:rPr lang="en-IN" dirty="0" smtClean="0"/>
              <a:t>)</a:t>
            </a:r>
          </a:p>
          <a:p>
            <a:pPr marL="342900" lvl="0" indent="-342900">
              <a:spcAft>
                <a:spcPts val="0"/>
              </a:spcAft>
              <a:buFont typeface="Symbol" panose="05050102010706020507" pitchFamily="18" charset="2"/>
              <a:buChar char=""/>
            </a:pPr>
            <a:endParaRPr lang="en-IN" dirty="0" smtClean="0"/>
          </a:p>
          <a:p>
            <a:pPr marL="342900" lvl="0" indent="-342900">
              <a:spcAft>
                <a:spcPts val="0"/>
              </a:spcAft>
              <a:buFont typeface="Symbol" panose="05050102010706020507" pitchFamily="18" charset="2"/>
              <a:buChar char=""/>
            </a:pPr>
            <a:endParaRPr lang="en-IN" dirty="0"/>
          </a:p>
          <a:p>
            <a:r>
              <a:rPr lang="en-IN" b="1" dirty="0"/>
              <a:t>Session </a:t>
            </a:r>
            <a:r>
              <a:rPr lang="en-IN" b="1" dirty="0" smtClean="0"/>
              <a:t>9</a:t>
            </a:r>
            <a:endParaRPr lang="en-IN" b="1" dirty="0"/>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a:t>
            </a:r>
            <a:r>
              <a:rPr lang="en-IN" dirty="0" smtClean="0"/>
              <a:t>functions</a:t>
            </a:r>
            <a:endParaRPr lang="en-IN"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3897974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381000" y="3276600"/>
            <a:ext cx="1524000" cy="3048000"/>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62794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23922153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1062887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155638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0195023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033465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59563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38724559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2181421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11832362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7455275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570255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2330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149027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4671683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9031688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24291659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6600217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7406804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9165531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21217278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905617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1759222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1799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4982196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9187889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11627125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7663887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553653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Topics to be covered</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304800" y="3352800"/>
            <a:ext cx="8610600" cy="1953740"/>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SQL Joins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5349328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35625" y="3071749"/>
            <a:ext cx="4562075" cy="3607801"/>
          </a:xfrm>
          <a:prstGeom prst="rect">
            <a:avLst/>
          </a:prstGeom>
        </p:spPr>
      </p:pic>
      <p:pic>
        <p:nvPicPr>
          <p:cNvPr id="2" name="Picture 1"/>
          <p:cNvPicPr>
            <a:picLocks noChangeAspect="1"/>
          </p:cNvPicPr>
          <p:nvPr/>
        </p:nvPicPr>
        <p:blipFill>
          <a:blip r:embed="rId3"/>
          <a:stretch>
            <a:fillRect/>
          </a:stretch>
        </p:blipFill>
        <p:spPr>
          <a:xfrm>
            <a:off x="4638925" y="3071749"/>
            <a:ext cx="4449271" cy="3607801"/>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3" y="1600200"/>
            <a:ext cx="6867855" cy="1825404"/>
          </a:xfrm>
          <a:prstGeom prst="rect">
            <a:avLst/>
          </a:prstGeom>
        </p:spPr>
      </p:pic>
      <p:sp>
        <p:nvSpPr>
          <p:cNvPr id="2" name="Rectangle 1"/>
          <p:cNvSpPr/>
          <p:nvPr/>
        </p:nvSpPr>
        <p:spPr>
          <a:xfrm>
            <a:off x="209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4030329"/>
            <a:ext cx="3548101" cy="28276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76200" y="3078522"/>
            <a:ext cx="3649606" cy="3703277"/>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4" name="Rectangle 3"/>
          <p:cNvSpPr/>
          <p:nvPr/>
        </p:nvSpPr>
        <p:spPr>
          <a:xfrm>
            <a:off x="457200" y="1219200"/>
            <a:ext cx="8382000" cy="832023"/>
          </a:xfrm>
          <a:prstGeom prst="rect">
            <a:avLst/>
          </a:prstGeom>
        </p:spPr>
        <p:txBody>
          <a:bodyPr wrap="square">
            <a:spAutoFit/>
          </a:bodyPr>
          <a:lstStyle/>
          <a:p>
            <a:pPr marL="285750" lvl="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DDL </a:t>
            </a:r>
            <a:r>
              <a:rPr lang="en-IN" sz="2000" dirty="0" smtClean="0">
                <a:latin typeface="Calibri" panose="020F0502020204030204" pitchFamily="34" charset="0"/>
                <a:ea typeface="Calibri" panose="020F0502020204030204" pitchFamily="34" charset="0"/>
                <a:cs typeface="Times New Roman" panose="02020603050405020304" pitchFamily="18" charset="0"/>
              </a:rPr>
              <a:t>commands – </a:t>
            </a:r>
            <a:r>
              <a:rPr lang="en-IN" sz="2000" dirty="0">
                <a:latin typeface="Calibri" panose="020F0502020204030204" pitchFamily="34" charset="0"/>
                <a:ea typeface="Calibri" panose="020F0502020204030204" pitchFamily="34" charset="0"/>
                <a:cs typeface="Times New Roman" panose="02020603050405020304" pitchFamily="18" charset="0"/>
              </a:rPr>
              <a:t>(Create table</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DML commands</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162023"/>
            <a:ext cx="4572000" cy="1657377"/>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Set Operators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UNION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UNION ALL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INTERSECT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MINUS</a:t>
            </a:r>
            <a:endParaRPr lang="en-US"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3963552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Topics to be covered</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533400" y="3429000"/>
            <a:ext cx="8305800" cy="369332"/>
          </a:xfrm>
          <a:prstGeom prst="rect">
            <a:avLst/>
          </a:prstGeom>
        </p:spPr>
        <p:txBody>
          <a:bodyPr wrap="square">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Sub Queries -  With select, update, insert and </a:t>
            </a:r>
            <a:r>
              <a:rPr lang="en-IN" dirty="0" smtClean="0">
                <a:latin typeface="Calibri" panose="020F0502020204030204" pitchFamily="34" charset="0"/>
                <a:ea typeface="Calibri" panose="020F0502020204030204" pitchFamily="34" charset="0"/>
                <a:cs typeface="Times New Roman" panose="02020603050405020304" pitchFamily="18" charset="0"/>
              </a:rPr>
              <a:t>delete statements</a:t>
            </a:r>
            <a:endParaRPr lang="en-US" dirty="0"/>
          </a:p>
        </p:txBody>
      </p:sp>
    </p:spTree>
    <p:extLst>
      <p:ext uri="{BB962C8B-B14F-4D97-AF65-F5344CB8AC3E}">
        <p14:creationId xmlns:p14="http://schemas.microsoft.com/office/powerpoint/2010/main" val="34449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4133389" cy="18119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0" y="3275800"/>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204207"/>
            <a:ext cx="8382000" cy="3139193"/>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1868091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a:t>
            </a:r>
            <a:r>
              <a:rPr lang="en-US" sz="4800" dirty="0" smtClean="0">
                <a:solidFill>
                  <a:srgbClr val="DC525C"/>
                </a:solidFill>
                <a:latin typeface="Segoe UI Light" panose="020B0502040204020203" pitchFamily="34" charset="0"/>
                <a:cs typeface="Segoe UI Light" panose="020B0502040204020203" pitchFamily="34" charset="0"/>
              </a:rPr>
              <a:t>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9566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08858" y="53876"/>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a:t>
            </a:r>
            <a:r>
              <a:rPr lang="en-US" dirty="0" smtClean="0">
                <a:solidFill>
                  <a:srgbClr val="C41A1A"/>
                </a:solidFill>
              </a:rPr>
              <a:t>D</a:t>
            </a:r>
            <a:r>
              <a:rPr lang="en-US" dirty="0" smtClean="0">
                <a:solidFill>
                  <a:srgbClr val="C41A1A"/>
                </a:solidFill>
              </a:rPr>
              <a:t>:\db_backup.sql</a:t>
            </a:r>
            <a:endParaRPr lang="en-US" dirty="0" smtClean="0">
              <a:solidFill>
                <a:srgbClr val="C41A1A"/>
              </a:solidFill>
            </a:endParaRP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a:solidFill>
                  <a:srgbClr val="C41A1A"/>
                </a:solidFill>
              </a:rPr>
              <a:t>-P 3306 -h [ip_address] -u [uname] -p[pass] </a:t>
            </a:r>
            <a:r>
              <a:rPr lang="en-US" dirty="0" smtClean="0">
                <a:solidFill>
                  <a:srgbClr val="C41A1A"/>
                </a:solidFill>
              </a:rPr>
              <a:t>db_name </a:t>
            </a:r>
            <a:r>
              <a:rPr lang="en-US" dirty="0">
                <a:solidFill>
                  <a:srgbClr val="C41A1A"/>
                </a:solidFill>
              </a:rPr>
              <a:t>&gt;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a:solidFill>
                  <a:srgbClr val="C41A1A"/>
                </a:solidFill>
              </a:rPr>
              <a:t>mysql -P 3306 </a:t>
            </a:r>
            <a:r>
              <a:rPr lang="en-US" dirty="0" smtClean="0">
                <a:solidFill>
                  <a:srgbClr val="C41A1A"/>
                </a:solidFill>
              </a:rPr>
              <a:t>–h192.168.100.74  -</a:t>
            </a:r>
            <a:r>
              <a:rPr lang="en-US" dirty="0">
                <a:solidFill>
                  <a:srgbClr val="C41A1A"/>
                </a:solidFill>
              </a:rPr>
              <a:t>uroot -</a:t>
            </a:r>
            <a:r>
              <a:rPr lang="en-US" dirty="0" smtClean="0">
                <a:solidFill>
                  <a:srgbClr val="C41A1A"/>
                </a:solidFill>
              </a:rPr>
              <a:t>proot </a:t>
            </a:r>
            <a:r>
              <a:rPr lang="en-US" dirty="0">
                <a:solidFill>
                  <a:srgbClr val="C41A1A"/>
                </a:solidFill>
              </a:rPr>
              <a:t>&lt; </a:t>
            </a:r>
            <a:r>
              <a:rPr lang="en-US" dirty="0" smtClean="0">
                <a:solidFill>
                  <a:srgbClr val="C41A1A"/>
                </a:solidFill>
              </a:rPr>
              <a:t>D:\ </a:t>
            </a:r>
            <a:r>
              <a:rPr lang="en-US" dirty="0">
                <a:solidFill>
                  <a:srgbClr val="C41A1A"/>
                </a:solidFill>
              </a:rPr>
              <a:t>backup_fileName.sql</a:t>
            </a:r>
            <a:r>
              <a:rPr lang="en-US" dirty="0" smtClean="0">
                <a:solidFill>
                  <a:srgbClr val="C41A1A"/>
                </a:solidFill>
              </a:rPr>
              <a:t> </a:t>
            </a:r>
            <a:r>
              <a:rPr lang="en-US" dirty="0">
                <a:solidFill>
                  <a:srgbClr val="C41A1A"/>
                </a:solidFill>
              </a:rPr>
              <a:t>saleel</a:t>
            </a:r>
          </a:p>
        </p:txBody>
      </p:sp>
    </p:spTree>
    <p:extLst>
      <p:ext uri="{BB962C8B-B14F-4D97-AF65-F5344CB8AC3E}">
        <p14:creationId xmlns:p14="http://schemas.microsoft.com/office/powerpoint/2010/main" val="32996024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219200"/>
            <a:ext cx="4572000" cy="1657377"/>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169051"/>
            <a:ext cx="4572000" cy="1574149"/>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714" y="990600"/>
            <a:ext cx="8763000" cy="5426870"/>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a:t>
            </a:r>
            <a:r>
              <a:rPr lang="en-IN" dirty="0" smtClean="0">
                <a:latin typeface="Calibri" panose="020F0502020204030204" pitchFamily="34" charset="0"/>
                <a:ea typeface="Calibri" panose="020F0502020204030204" pitchFamily="34" charset="0"/>
                <a:cs typeface="Times New Roman" panose="02020603050405020304" pitchFamily="18" charset="0"/>
              </a:rPr>
              <a:t>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 in session 15</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16</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 in session 16</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2" name="Rectangle 1"/>
          <p:cNvSpPr/>
          <p:nvPr/>
        </p:nvSpPr>
        <p:spPr>
          <a:xfrm>
            <a:off x="152400" y="992212"/>
            <a:ext cx="8763000" cy="5510098"/>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NoSQL </a:t>
            </a:r>
            <a:r>
              <a:rPr lang="en-IN" dirty="0">
                <a:latin typeface="Calibri" panose="020F0502020204030204" pitchFamily="34" charset="0"/>
                <a:ea typeface="Calibri" panose="020F0502020204030204" pitchFamily="34" charset="0"/>
                <a:cs typeface="Times New Roman" panose="02020603050405020304" pitchFamily="18" charset="0"/>
              </a:rPr>
              <a:t>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Performing </a:t>
            </a:r>
            <a:r>
              <a:rPr lang="en-IN" dirty="0">
                <a:latin typeface="Calibri" panose="020F0502020204030204" pitchFamily="34" charset="0"/>
                <a:ea typeface="Calibri" panose="020F0502020204030204" pitchFamily="34" charset="0"/>
                <a:cs typeface="Times New Roman" panose="02020603050405020304" pitchFamily="18" charset="0"/>
              </a:rPr>
              <a:t>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a:t>
            </a:r>
            <a:r>
              <a:rPr lang="en-IN" dirty="0" smtClean="0">
                <a:latin typeface="Calibri" panose="020F0502020204030204" pitchFamily="34" charset="0"/>
                <a:ea typeface="Calibri" panose="020F0502020204030204" pitchFamily="34" charset="0"/>
                <a:cs typeface="Times New Roman" panose="02020603050405020304" pitchFamily="18" charset="0"/>
              </a:rPr>
              <a:t>Data Updating </a:t>
            </a:r>
            <a:r>
              <a:rPr lang="en-IN" dirty="0">
                <a:latin typeface="Calibri" panose="020F0502020204030204" pitchFamily="34" charset="0"/>
                <a:ea typeface="Calibri" panose="020F0502020204030204" pitchFamily="34" charset="0"/>
                <a:cs typeface="Times New Roman" panose="02020603050405020304" pitchFamily="18" charset="0"/>
              </a:rPr>
              <a:t>and Deleting </a:t>
            </a:r>
            <a:r>
              <a:rPr lang="en-IN" dirty="0" smtClean="0">
                <a:latin typeface="Calibri" panose="020F0502020204030204" pitchFamily="34" charset="0"/>
                <a:ea typeface="Calibri" panose="020F0502020204030204" pitchFamily="34" charset="0"/>
                <a:cs typeface="Times New Roman" panose="02020603050405020304" pitchFamily="18" charset="0"/>
              </a:rPr>
              <a:t>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Querying </a:t>
            </a:r>
            <a:r>
              <a:rPr lang="en-IN" dirty="0">
                <a:latin typeface="Calibri" panose="020F0502020204030204" pitchFamily="34" charset="0"/>
                <a:ea typeface="Calibri" panose="020F0502020204030204" pitchFamily="34" charset="0"/>
                <a:cs typeface="Times New Roman" panose="02020603050405020304" pitchFamily="18" charset="0"/>
              </a:rPr>
              <a:t>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49188"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49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54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54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54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49188" y="441960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32657"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49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32657"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91547" y="5486400"/>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419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70959"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419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228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 in session 17</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2" name="Rectangle 1"/>
          <p:cNvSpPr/>
          <p:nvPr/>
        </p:nvSpPr>
        <p:spPr>
          <a:xfrm>
            <a:off x="381000" y="1221350"/>
            <a:ext cx="4572000" cy="1064650"/>
          </a:xfrm>
          <a:prstGeom prst="rect">
            <a:avLst/>
          </a:prstGeom>
        </p:spPr>
        <p:txBody>
          <a:bodyPr>
            <a:spAutoFit/>
          </a:bodyPr>
          <a:lstStyle/>
          <a:p>
            <a:pPr marL="34290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76200" y="4571999"/>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296388"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r>
              <a:rPr lang="en-US"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19200"/>
            <a:ext cx="8305800" cy="1182888"/>
          </a:xfrm>
          <a:prstGeom prst="rect">
            <a:avLst/>
          </a:prstGeom>
        </p:spPr>
        <p:txBody>
          <a:bodyPr wrap="square">
            <a:spAutoFit/>
          </a:bodyPr>
          <a:lstStyle/>
          <a:p>
            <a:pPr lvl="0">
              <a:lnSpc>
                <a:spcPct val="107000"/>
              </a:lnSpc>
              <a:spcAft>
                <a:spcPts val="800"/>
              </a:spcAft>
            </a:pPr>
            <a:r>
              <a:rPr lang="en-IN" sz="2000" b="1" dirty="0"/>
              <a:t>DDL </a:t>
            </a:r>
            <a:r>
              <a:rPr lang="en-IN" sz="2000" b="1" dirty="0" smtClean="0"/>
              <a:t>Commands </a:t>
            </a:r>
          </a:p>
          <a:p>
            <a:pPr marL="285750" lvl="0" indent="-285750">
              <a:lnSpc>
                <a:spcPct val="107000"/>
              </a:lnSpc>
              <a:spcAft>
                <a:spcPts val="800"/>
              </a:spcAft>
              <a:buFont typeface="Arial" panose="020B0604020202020204" pitchFamily="34" charset="0"/>
              <a:buChar char="•"/>
            </a:pPr>
            <a:r>
              <a:rPr lang="en-IN" sz="2000" dirty="0" smtClean="0"/>
              <a:t>(</a:t>
            </a:r>
            <a:r>
              <a:rPr lang="en-IN" sz="2000" dirty="0"/>
              <a:t>Alter table, change datatypes, identity, Primacy key, unique key, NOT NULL, etc.)</a:t>
            </a:r>
            <a:endParaRPr lang="en-US" sz="2000" dirty="0"/>
          </a:p>
        </p:txBody>
      </p:sp>
      <p:sp>
        <p:nvSpPr>
          <p:cNvPr id="5"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11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73752435"/>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22222</TotalTime>
  <Words>35303</Words>
  <Application>Microsoft Office PowerPoint</Application>
  <PresentationFormat>On-screen Show (4:3)</PresentationFormat>
  <Paragraphs>4502</Paragraphs>
  <Slides>580</Slides>
  <Notes>8</Notes>
  <HiddenSlides>47</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4371</cp:revision>
  <dcterms:created xsi:type="dcterms:W3CDTF">2015-10-09T06:09:34Z</dcterms:created>
  <dcterms:modified xsi:type="dcterms:W3CDTF">2019-01-28T08:13:02Z</dcterms:modified>
</cp:coreProperties>
</file>